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72" r:id="rId3"/>
    <p:sldId id="273" r:id="rId4"/>
    <p:sldId id="27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77" d="100"/>
          <a:sy n="77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7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5E4D0-BDB5-45EA-97A5-867A4F2AC58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BA0A-9633-49BD-86C0-DAF0E00F3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folHlink"/>
                </a:solidFill>
              </a:rPr>
              <a:t>Me llamo ___________ 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602</a:t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200" dirty="0">
                <a:solidFill>
                  <a:schemeClr val="folHlink"/>
                </a:solidFill>
              </a:rPr>
              <a:t>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24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2017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300" dirty="0" smtClean="0">
                <a:solidFill>
                  <a:srgbClr val="FF0000"/>
                </a:solidFill>
              </a:rPr>
              <a:t>75: </a:t>
            </a:r>
            <a:r>
              <a:rPr lang="es-ES_tradnl" altLang="en-US" sz="2300" dirty="0"/>
              <a:t>Como terminamos la practica para el EXAMEN CAPITULO 3 </a:t>
            </a:r>
            <a:r>
              <a:rPr lang="es-ES_tradnl" altLang="en-US" sz="2300" dirty="0" smtClean="0"/>
              <a:t>del </a:t>
            </a:r>
            <a:r>
              <a:rPr lang="es-ES_tradnl" altLang="en-US" sz="2300" dirty="0" smtClean="0"/>
              <a:t>JUEVES (01/06)?</a:t>
            </a:r>
            <a:endParaRPr lang="es-ES_tradnl" altLang="en-US" sz="23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2300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Actividades: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300" dirty="0" smtClean="0"/>
              <a:t> </a:t>
            </a:r>
            <a:r>
              <a:rPr lang="es-ES_tradnl" altLang="en-US" sz="2300" dirty="0" err="1"/>
              <a:t>Copy</a:t>
            </a:r>
            <a:r>
              <a:rPr lang="es-ES_tradnl" altLang="en-US" sz="2300" dirty="0"/>
              <a:t> and </a:t>
            </a:r>
            <a:r>
              <a:rPr lang="es-ES_tradnl" altLang="en-US" sz="2300" dirty="0" err="1"/>
              <a:t>choose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the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correct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word</a:t>
            </a:r>
            <a:r>
              <a:rPr lang="es-ES_tradnl" altLang="en-US" sz="2300" dirty="0"/>
              <a:t> to complete </a:t>
            </a:r>
            <a:r>
              <a:rPr lang="es-ES_tradnl" altLang="en-US" sz="2300" dirty="0" err="1"/>
              <a:t>each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sentence</a:t>
            </a:r>
            <a:r>
              <a:rPr lang="es-ES_tradnl" altLang="en-US" sz="2300" dirty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1.  El muchacho va a la tienda porque________ un cuaderno.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lleva		b. necesita		c. da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2.  El empleado _________ en la tienda.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compra	b. paga		c. trabaja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3.  Después de las clases el muchacho compra un cuaderno y __________ 4 dólares.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paga		b. compra		c. lleva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4.  Luisa y Martín ___________ correos electrónicos a sus amigos.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escuchan	b. envían		c. navegan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5.  Jorge __________ música en su MP3.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	b. cuesta		c. contesta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838200"/>
            <a:ext cx="8229600" cy="586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</a:t>
            </a:r>
            <a:r>
              <a:rPr lang="es-ES_tradnl" altLang="en-US" sz="2800" kern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s-ES_tradnl" altLang="en-US" sz="2800" i="1" kern="0" smtClean="0">
                <a:latin typeface="Times New Roman" pitchFamily="18" charset="0"/>
              </a:rPr>
              <a:t>COPY and complete the statement with the correct VERB in order for the sentence to make sense.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alumnos ___________ la mano porque tienen una pregunta.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La profesora __________ la lección.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El muchacho __________ uniforme a la escuela.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La muchacha __________ buenas notas.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profesores _______ los exámenes y los alumnos ________ los exámenes.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El profesor ____________ la pregunta del alumno.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alumnos ______________ atención cuando el profesor habla.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788962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304800"/>
            <a:ext cx="8610600" cy="6400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II-</a:t>
            </a:r>
            <a:r>
              <a:rPr lang="es-ES_tradnl" altLang="en-US" sz="2800" kern="0" smtClean="0"/>
              <a:t>Copy and write if the statement is TRUE or FALSE. If false, rewrite and make it true.</a:t>
            </a:r>
            <a:endParaRPr lang="es-ES_tradnl" altLang="en-US" sz="2800" b="1" kern="0" smtClean="0"/>
          </a:p>
          <a:p>
            <a:pPr marL="609600" indent="-609600">
              <a:buFontTx/>
              <a:buAutoNum type="arabicPeriod"/>
            </a:pP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 y en España un colegio es una universidad como aquí en Estados Unidos.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Latinoamérica, los alumnos llevan uniforme a la escuela.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La mayoría de los alumnos van a una escuela privada en Latinoamérica.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Estados Unidos, las escuelas publicas no son mixtas. Los muchachos van a una escuela y las muchachas van a otra escuela. 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431458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525963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3 GRAMATICA SELF-CHECK QUIZ</a:t>
            </a:r>
            <a:endParaRPr lang="en-US" dirty="0" smtClean="0"/>
          </a:p>
          <a:p>
            <a:r>
              <a:rPr lang="en-US" dirty="0" smtClean="0"/>
              <a:t>EXAMEN </a:t>
            </a:r>
            <a:r>
              <a:rPr lang="en-US" dirty="0" smtClean="0"/>
              <a:t>CAPITULO 3</a:t>
            </a:r>
            <a:r>
              <a:rPr lang="en-US" dirty="0"/>
              <a:t> </a:t>
            </a:r>
            <a:r>
              <a:rPr lang="en-US" dirty="0" smtClean="0"/>
              <a:t>del JUEVES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dirty="0" smtClean="0"/>
              <a:t>Irregular verbs: IR, DAR &amp; ESTAR</a:t>
            </a:r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6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4808</TotalTime>
  <Words>280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 Clase 602 La fecha es el 24 de mayo del 2017</vt:lpstr>
      <vt:lpstr>PowerPoint Presentation</vt:lpstr>
      <vt:lpstr>PowerPoint Presentation</vt:lpstr>
      <vt:lpstr>Tarea # 75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60</cp:revision>
  <cp:lastPrinted>2015-05-07T15:13:41Z</cp:lastPrinted>
  <dcterms:created xsi:type="dcterms:W3CDTF">2013-01-29T15:51:23Z</dcterms:created>
  <dcterms:modified xsi:type="dcterms:W3CDTF">2017-05-24T18:21:18Z</dcterms:modified>
</cp:coreProperties>
</file>